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Nunito"/>
      <p:regular r:id="rId22"/>
      <p:bold r:id="rId23"/>
      <p:italic r:id="rId24"/>
      <p:boldItalic r:id="rId25"/>
    </p:embeddedFont>
    <p:embeddedFont>
      <p:font typeface="Maven Pro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Nunito-regular.fntdata"/><Relationship Id="rId21" Type="http://schemas.openxmlformats.org/officeDocument/2006/relationships/slide" Target="slides/slide17.xml"/><Relationship Id="rId24" Type="http://schemas.openxmlformats.org/officeDocument/2006/relationships/font" Target="fonts/Nunito-italic.fntdata"/><Relationship Id="rId23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avenPro-regular.fntdata"/><Relationship Id="rId25" Type="http://schemas.openxmlformats.org/officeDocument/2006/relationships/font" Target="fonts/Nunito-boldItalic.fntdata"/><Relationship Id="rId27" Type="http://schemas.openxmlformats.org/officeDocument/2006/relationships/font" Target="fonts/Maven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sz="9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Dystopian Comparative Analysis.</a:t>
            </a:r>
            <a:endParaRPr/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Agenda 1/9/18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Review introductions and conclusions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Write introductions and conclusions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GOAL: By the end of period, have hook, background information, and conclusion written</a:t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Shape 3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363" y="635100"/>
            <a:ext cx="8553275" cy="414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Shape 3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25" y="962338"/>
            <a:ext cx="9144001" cy="3485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0625" y="685075"/>
            <a:ext cx="9144000" cy="405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Shape 3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84675"/>
            <a:ext cx="9420700" cy="350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Homework 1/9/18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0" y="12280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Read your book -- should be finished book 4 (you have until the end of the unit to turn in extra credit). 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Introduction and conclusion graphic organizer will be checked tomorrow. (77-78)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Creative Writing (66-68)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Agenda 1/10/18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Start drafting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GOAL: Finish rough draft (full five paragraphs types, MLA format, Works Cited page) by Thursday at the end of class. </a:t>
            </a:r>
            <a:endParaRPr sz="25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Homework 1/9/18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0" y="12280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Read your book -- should be finished book 4 (you have until the end of the unit to turn in extra credit). 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Rough Draft 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Please Do Now -- 1/2/18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Open to page 74 in your packet -- looking at your notes on page 73, write a THESIS for your comparative literary analysis.  REMEMBER:  Your thesis should include a shared theme, the title and author of both texts, and the three literary elements that will be your subtopics.  </a:t>
            </a:r>
            <a:endParaRPr sz="25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500"/>
              <a:t>Just like a hypothesis -- your thesis may change throughout the writing process. 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Agenda 1/2/18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Complete graphic organizer -- page 74-76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Use your thesis statement to label each body paragraph (what text should it be about, what is the theme, literary element)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Find evidence from each text -- you can use past constructed responses, notes in your packet, the text, and pages from the back of your packet for independent novels. </a:t>
            </a: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Literary Elements: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0" y="13804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Characters:  Protagonist, Antagonist, Supporting Characters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Setting:  Physical Setting, Temporal Setting, Social Setting in regard to culture (unwritten rules of society), Social Setting in regard to power (hierarchy) 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Plot:  Exposition, Rising Action, Climax, Falling Action, Resolution, Conflict and Resolution, Essential Episodes, Dialogue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Homework </a:t>
            </a:r>
            <a:r>
              <a:rPr lang="en">
                <a:solidFill>
                  <a:schemeClr val="accent1"/>
                </a:solidFill>
              </a:rPr>
              <a:t>1/2/18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Verdana"/>
              <a:buChar char="●"/>
            </a:pPr>
            <a:r>
              <a:rPr lang="en" sz="2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Read your book -- should be finished book</a:t>
            </a:r>
            <a:endParaRPr sz="25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Verdana"/>
              <a:buChar char="●"/>
            </a:pPr>
            <a:r>
              <a:rPr lang="en" sz="2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Revisions to CR 2 (must be highlighted) due Thursday at 1/4/18</a:t>
            </a:r>
            <a:endParaRPr sz="25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Verdana"/>
              <a:buChar char="●"/>
            </a:pPr>
            <a:r>
              <a:rPr lang="en" sz="2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Writing graphic organizer due by Friday 1/5 at the beginning of class. </a:t>
            </a:r>
            <a:endParaRPr sz="25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Agenda 1/3/18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Complete graphic organizer -- page 74-76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You should have a thesis statement written.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GOAL: By the end of period, have all three topic sentences written and find your four pieces of evidence. 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Homework 1/3/18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Verdana"/>
              <a:buChar char="●"/>
            </a:pPr>
            <a:r>
              <a:rPr lang="en" sz="2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Read your book -- should be finished book</a:t>
            </a:r>
            <a:endParaRPr sz="25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Verdana"/>
              <a:buChar char="●"/>
            </a:pPr>
            <a:r>
              <a:rPr lang="en" sz="2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Revisions to CR 2 (must be highlighted) due Thursday at 1/4/18</a:t>
            </a:r>
            <a:endParaRPr sz="25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Verdana"/>
              <a:buChar char="●"/>
            </a:pPr>
            <a:r>
              <a:rPr lang="en" sz="2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Writing graphic organizer due by Friday 1/5 at the beginning of class. </a:t>
            </a:r>
            <a:endParaRPr sz="25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Agenda 1/8/18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0" y="15328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Complete graphic organizer -- page 74-76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You should have a thesis statement written, topic sentences, and evidence.</a:t>
            </a:r>
            <a:endParaRPr sz="2500"/>
          </a:p>
          <a:p>
            <a:pPr indent="-387350" lvl="0" marL="457200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GOAL: By the end of period, have thesis and all three body paragraphs completed. </a:t>
            </a:r>
            <a:endParaRPr sz="2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Homework 1/8/18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0" y="1228050"/>
            <a:ext cx="90249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Read your book -- should be finished book 4 (you have until the end of the unit to turn in extra credit). 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Revisions to CR 2 (must be highlighted) were due by THURSDAY -- turn them in by tonight, if you </a:t>
            </a: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haven't</a:t>
            </a: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Writing graphic organizer due by tomorrow at the beginning of class. 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Char char="●"/>
            </a:pPr>
            <a:r>
              <a:rPr lang="en" sz="2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 will check graphic organizers for creative writing (plot) that were due last Tuesday, tomorrow!</a:t>
            </a:r>
            <a:endParaRPr sz="2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